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0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83" r:id="rId3"/>
    <p:sldId id="307" r:id="rId4"/>
    <p:sldId id="288" r:id="rId5"/>
    <p:sldId id="290" r:id="rId6"/>
    <p:sldId id="289" r:id="rId7"/>
    <p:sldId id="257" r:id="rId8"/>
    <p:sldId id="313" r:id="rId9"/>
    <p:sldId id="315" r:id="rId10"/>
    <p:sldId id="305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1" r:id="rId19"/>
    <p:sldId id="300" r:id="rId20"/>
    <p:sldId id="302" r:id="rId21"/>
    <p:sldId id="303" r:id="rId22"/>
    <p:sldId id="312" r:id="rId23"/>
    <p:sldId id="304" r:id="rId24"/>
    <p:sldId id="308" r:id="rId25"/>
    <p:sldId id="309" r:id="rId26"/>
    <p:sldId id="310" r:id="rId27"/>
    <p:sldId id="311" r:id="rId28"/>
    <p:sldId id="314" r:id="rId29"/>
    <p:sldId id="316" r:id="rId30"/>
    <p:sldId id="27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7F0C2-D99A-46E1-B77F-1AF3326D5421}">
  <a:tblStyle styleId="{1097F0C2-D99A-46E1-B77F-1AF3326D542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5268" autoAdjust="0"/>
  </p:normalViewPr>
  <p:slideViewPr>
    <p:cSldViewPr snapToGrid="0">
      <p:cViewPr varScale="1">
        <p:scale>
          <a:sx n="104" d="100"/>
          <a:sy n="104" d="100"/>
        </p:scale>
        <p:origin x="19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C85F0-5FD4-4B7C-8CBE-2C3A7FC7308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2A3FA42-08FC-4952-AA0F-72B92BA49891}">
      <dgm:prSet phldrT="[텍스트]"/>
      <dgm:spPr/>
      <dgm:t>
        <a:bodyPr/>
        <a:lstStyle/>
        <a:p>
          <a:pPr latinLnBrk="1"/>
          <a:r>
            <a:rPr lang="ko-KR" altLang="en-US" dirty="0"/>
            <a:t>주기율표</a:t>
          </a:r>
          <a:endParaRPr lang="en-US" altLang="ko-KR" dirty="0"/>
        </a:p>
      </dgm:t>
    </dgm:pt>
    <dgm:pt modelId="{08EF5989-6F85-4565-AC83-A69172F1A8CB}" type="par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306A2249-AC2B-4623-AB69-CDF7DFCF496A}" type="sib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40961EE7-5FD3-4506-B419-5615717CC763}">
      <dgm:prSet phldrT="[텍스트]"/>
      <dgm:spPr/>
      <dgm:t>
        <a:bodyPr/>
        <a:lstStyle/>
        <a:p>
          <a:pPr latinLnBrk="1"/>
          <a:r>
            <a:rPr lang="ko-KR" altLang="en-US" dirty="0"/>
            <a:t>도움말</a:t>
          </a:r>
        </a:p>
      </dgm:t>
    </dgm:pt>
    <dgm:pt modelId="{145D588B-9330-4FA7-8B59-C5F9DA9A0600}" type="par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3049E027-F08A-4681-84F9-1418A5D8E4B5}" type="sib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BFBDC8B3-CF98-4352-9726-7DDCD8A86A41}">
      <dgm:prSet phldrT="[텍스트]"/>
      <dgm:spPr/>
      <dgm:t>
        <a:bodyPr/>
        <a:lstStyle/>
        <a:p>
          <a:pPr latinLnBrk="1"/>
          <a:r>
            <a:rPr lang="ko-KR" altLang="en-US" dirty="0"/>
            <a:t>이온화</a:t>
          </a:r>
        </a:p>
      </dgm:t>
    </dgm:pt>
    <dgm:pt modelId="{20C70920-DF18-464F-A534-868CC96E4A01}" type="par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E1BF62A7-360C-4C92-9AA5-5301482FF1F6}" type="sib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5737CB56-E0D4-4D25-B9E2-6C34B4FE7DE2}">
      <dgm:prSet phldrT="[텍스트]"/>
      <dgm:spPr/>
      <dgm:t>
        <a:bodyPr/>
        <a:lstStyle/>
        <a:p>
          <a:pPr latinLnBrk="1"/>
          <a:r>
            <a:rPr lang="ko-KR" altLang="en-US" dirty="0"/>
            <a:t>화합물</a:t>
          </a:r>
          <a:br>
            <a:rPr lang="en-US" altLang="ko-KR" dirty="0"/>
          </a:br>
          <a:r>
            <a:rPr lang="ko-KR" altLang="en-US" dirty="0"/>
            <a:t>검색</a:t>
          </a:r>
        </a:p>
      </dgm:t>
    </dgm:pt>
    <dgm:pt modelId="{81916868-5DEE-46A3-9BDE-4826DA681FDB}" type="par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E1B49DAF-25EA-492E-BBFB-2526A66A2B06}" type="sib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DF108FDD-92E4-4053-8E76-9B7DA615F384}">
      <dgm:prSet/>
      <dgm:spPr/>
      <dgm:t>
        <a:bodyPr/>
        <a:lstStyle/>
        <a:p>
          <a:pPr latinLnBrk="1"/>
          <a:r>
            <a:rPr lang="en-US" altLang="ko-KR" dirty="0"/>
            <a:t>3D </a:t>
          </a:r>
          <a:r>
            <a:rPr lang="ko-KR" altLang="en-US" dirty="0"/>
            <a:t>모델</a:t>
          </a:r>
        </a:p>
      </dgm:t>
    </dgm:pt>
    <dgm:pt modelId="{CB4E2B8C-E773-488B-9DDB-8AD1971187BC}" type="par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AEE43660-B593-47DB-AF1A-8199D55D34B6}" type="sib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976D430F-56E4-4FBA-A15B-D5C047791349}" type="pres">
      <dgm:prSet presAssocID="{F12C85F0-5FD4-4B7C-8CBE-2C3A7FC7308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FD0F20D-A30A-4473-8ACB-3E98A4724298}" type="pres">
      <dgm:prSet presAssocID="{D2A3FA42-08FC-4952-AA0F-72B92BA49891}" presName="hierRoot1" presStyleCnt="0">
        <dgm:presLayoutVars>
          <dgm:hierBranch val="init"/>
        </dgm:presLayoutVars>
      </dgm:prSet>
      <dgm:spPr/>
    </dgm:pt>
    <dgm:pt modelId="{7B83DA4E-6374-4FEB-A35D-2A3963BAAEDA}" type="pres">
      <dgm:prSet presAssocID="{D2A3FA42-08FC-4952-AA0F-72B92BA49891}" presName="rootComposite1" presStyleCnt="0"/>
      <dgm:spPr/>
    </dgm:pt>
    <dgm:pt modelId="{16116DEC-1613-414E-BB19-9120197ADEF5}" type="pres">
      <dgm:prSet presAssocID="{D2A3FA42-08FC-4952-AA0F-72B92BA49891}" presName="rootText1" presStyleLbl="node0" presStyleIdx="0" presStyleCnt="1" custScaleX="146910">
        <dgm:presLayoutVars>
          <dgm:chPref val="3"/>
        </dgm:presLayoutVars>
      </dgm:prSet>
      <dgm:spPr/>
    </dgm:pt>
    <dgm:pt modelId="{1CB72000-12C7-464C-9D3B-F254A6FCF1BE}" type="pres">
      <dgm:prSet presAssocID="{D2A3FA42-08FC-4952-AA0F-72B92BA49891}" presName="rootConnector1" presStyleLbl="node1" presStyleIdx="0" presStyleCnt="0"/>
      <dgm:spPr/>
    </dgm:pt>
    <dgm:pt modelId="{F8FF1903-17EB-43CE-BC5F-CB3F5C20D6A4}" type="pres">
      <dgm:prSet presAssocID="{D2A3FA42-08FC-4952-AA0F-72B92BA49891}" presName="hierChild2" presStyleCnt="0"/>
      <dgm:spPr/>
    </dgm:pt>
    <dgm:pt modelId="{44B1D1F1-BE72-4945-A097-353780D7E863}" type="pres">
      <dgm:prSet presAssocID="{145D588B-9330-4FA7-8B59-C5F9DA9A0600}" presName="Name37" presStyleLbl="parChTrans1D2" presStyleIdx="0" presStyleCnt="3"/>
      <dgm:spPr/>
    </dgm:pt>
    <dgm:pt modelId="{1AB2993C-8F24-44BB-9E53-54BC469FC9B5}" type="pres">
      <dgm:prSet presAssocID="{40961EE7-5FD3-4506-B419-5615717CC763}" presName="hierRoot2" presStyleCnt="0">
        <dgm:presLayoutVars>
          <dgm:hierBranch val="init"/>
        </dgm:presLayoutVars>
      </dgm:prSet>
      <dgm:spPr/>
    </dgm:pt>
    <dgm:pt modelId="{29F02875-EB43-4F27-A278-C96BD8870415}" type="pres">
      <dgm:prSet presAssocID="{40961EE7-5FD3-4506-B419-5615717CC763}" presName="rootComposite" presStyleCnt="0"/>
      <dgm:spPr/>
    </dgm:pt>
    <dgm:pt modelId="{996B8070-B04F-4B59-BB05-7D135370FEC8}" type="pres">
      <dgm:prSet presAssocID="{40961EE7-5FD3-4506-B419-5615717CC763}" presName="rootText" presStyleLbl="node2" presStyleIdx="0" presStyleCnt="3">
        <dgm:presLayoutVars>
          <dgm:chPref val="3"/>
        </dgm:presLayoutVars>
      </dgm:prSet>
      <dgm:spPr/>
    </dgm:pt>
    <dgm:pt modelId="{D02C113C-AD58-49BE-A7F8-DBE1AD25FB45}" type="pres">
      <dgm:prSet presAssocID="{40961EE7-5FD3-4506-B419-5615717CC763}" presName="rootConnector" presStyleLbl="node2" presStyleIdx="0" presStyleCnt="3"/>
      <dgm:spPr/>
    </dgm:pt>
    <dgm:pt modelId="{D9D4FB3F-C4C2-4C41-99BC-D67B75825349}" type="pres">
      <dgm:prSet presAssocID="{40961EE7-5FD3-4506-B419-5615717CC763}" presName="hierChild4" presStyleCnt="0"/>
      <dgm:spPr/>
    </dgm:pt>
    <dgm:pt modelId="{94E10C89-535A-45A1-AEDE-E9FCEA714B27}" type="pres">
      <dgm:prSet presAssocID="{40961EE7-5FD3-4506-B419-5615717CC763}" presName="hierChild5" presStyleCnt="0"/>
      <dgm:spPr/>
    </dgm:pt>
    <dgm:pt modelId="{1CA50661-2132-422B-A046-5E158CE83B80}" type="pres">
      <dgm:prSet presAssocID="{20C70920-DF18-464F-A534-868CC96E4A01}" presName="Name37" presStyleLbl="parChTrans1D2" presStyleIdx="1" presStyleCnt="3"/>
      <dgm:spPr/>
    </dgm:pt>
    <dgm:pt modelId="{89955D3A-7A65-4E8B-988B-B15F92D7641C}" type="pres">
      <dgm:prSet presAssocID="{BFBDC8B3-CF98-4352-9726-7DDCD8A86A41}" presName="hierRoot2" presStyleCnt="0">
        <dgm:presLayoutVars>
          <dgm:hierBranch val="init"/>
        </dgm:presLayoutVars>
      </dgm:prSet>
      <dgm:spPr/>
    </dgm:pt>
    <dgm:pt modelId="{7A4D8538-4FA2-4C4C-9F66-F5988D922A70}" type="pres">
      <dgm:prSet presAssocID="{BFBDC8B3-CF98-4352-9726-7DDCD8A86A41}" presName="rootComposite" presStyleCnt="0"/>
      <dgm:spPr/>
    </dgm:pt>
    <dgm:pt modelId="{ED7CFF91-8344-4324-860B-37E8A1947846}" type="pres">
      <dgm:prSet presAssocID="{BFBDC8B3-CF98-4352-9726-7DDCD8A86A41}" presName="rootText" presStyleLbl="node2" presStyleIdx="1" presStyleCnt="3">
        <dgm:presLayoutVars>
          <dgm:chPref val="3"/>
        </dgm:presLayoutVars>
      </dgm:prSet>
      <dgm:spPr/>
    </dgm:pt>
    <dgm:pt modelId="{8C4BB435-F61D-41FD-9365-9A61B571E2ED}" type="pres">
      <dgm:prSet presAssocID="{BFBDC8B3-CF98-4352-9726-7DDCD8A86A41}" presName="rootConnector" presStyleLbl="node2" presStyleIdx="1" presStyleCnt="3"/>
      <dgm:spPr/>
    </dgm:pt>
    <dgm:pt modelId="{9F9D267E-44DF-42BB-91AE-A0A121CDC4A0}" type="pres">
      <dgm:prSet presAssocID="{BFBDC8B3-CF98-4352-9726-7DDCD8A86A41}" presName="hierChild4" presStyleCnt="0"/>
      <dgm:spPr/>
    </dgm:pt>
    <dgm:pt modelId="{4EF84C4B-EAFA-417B-A4B1-1A446909BBAD}" type="pres">
      <dgm:prSet presAssocID="{BFBDC8B3-CF98-4352-9726-7DDCD8A86A41}" presName="hierChild5" presStyleCnt="0"/>
      <dgm:spPr/>
    </dgm:pt>
    <dgm:pt modelId="{2C8C74CA-DD13-4DB8-9667-CC3A77BD8DC4}" type="pres">
      <dgm:prSet presAssocID="{81916868-5DEE-46A3-9BDE-4826DA681FDB}" presName="Name37" presStyleLbl="parChTrans1D2" presStyleIdx="2" presStyleCnt="3"/>
      <dgm:spPr/>
    </dgm:pt>
    <dgm:pt modelId="{FBE883D4-99FD-4A8A-8F90-B1308A169491}" type="pres">
      <dgm:prSet presAssocID="{5737CB56-E0D4-4D25-B9E2-6C34B4FE7DE2}" presName="hierRoot2" presStyleCnt="0">
        <dgm:presLayoutVars>
          <dgm:hierBranch val="init"/>
        </dgm:presLayoutVars>
      </dgm:prSet>
      <dgm:spPr/>
    </dgm:pt>
    <dgm:pt modelId="{8757BD28-52FF-4A05-B383-19D9504D3EEE}" type="pres">
      <dgm:prSet presAssocID="{5737CB56-E0D4-4D25-B9E2-6C34B4FE7DE2}" presName="rootComposite" presStyleCnt="0"/>
      <dgm:spPr/>
    </dgm:pt>
    <dgm:pt modelId="{2BA06475-F0ED-46A5-9B52-1E7403674123}" type="pres">
      <dgm:prSet presAssocID="{5737CB56-E0D4-4D25-B9E2-6C34B4FE7DE2}" presName="rootText" presStyleLbl="node2" presStyleIdx="2" presStyleCnt="3">
        <dgm:presLayoutVars>
          <dgm:chPref val="3"/>
        </dgm:presLayoutVars>
      </dgm:prSet>
      <dgm:spPr/>
    </dgm:pt>
    <dgm:pt modelId="{5BA9C702-0906-44D5-8459-7025B3FA5849}" type="pres">
      <dgm:prSet presAssocID="{5737CB56-E0D4-4D25-B9E2-6C34B4FE7DE2}" presName="rootConnector" presStyleLbl="node2" presStyleIdx="2" presStyleCnt="3"/>
      <dgm:spPr/>
    </dgm:pt>
    <dgm:pt modelId="{8BB4A2C5-4F8E-4410-94E7-772E8E45372C}" type="pres">
      <dgm:prSet presAssocID="{5737CB56-E0D4-4D25-B9E2-6C34B4FE7DE2}" presName="hierChild4" presStyleCnt="0"/>
      <dgm:spPr/>
    </dgm:pt>
    <dgm:pt modelId="{3D4B8138-6088-43F4-9196-6E624E8FEF13}" type="pres">
      <dgm:prSet presAssocID="{CB4E2B8C-E773-488B-9DDB-8AD1971187BC}" presName="Name37" presStyleLbl="parChTrans1D3" presStyleIdx="0" presStyleCnt="1"/>
      <dgm:spPr/>
    </dgm:pt>
    <dgm:pt modelId="{72AFB216-0411-40FF-96B0-738EE14CA4B6}" type="pres">
      <dgm:prSet presAssocID="{DF108FDD-92E4-4053-8E76-9B7DA615F384}" presName="hierRoot2" presStyleCnt="0">
        <dgm:presLayoutVars>
          <dgm:hierBranch val="init"/>
        </dgm:presLayoutVars>
      </dgm:prSet>
      <dgm:spPr/>
    </dgm:pt>
    <dgm:pt modelId="{2448A927-41FC-4044-90B9-2B6607B07A09}" type="pres">
      <dgm:prSet presAssocID="{DF108FDD-92E4-4053-8E76-9B7DA615F384}" presName="rootComposite" presStyleCnt="0"/>
      <dgm:spPr/>
    </dgm:pt>
    <dgm:pt modelId="{17E10323-AC29-4C6B-BFF0-E9EDA13CB153}" type="pres">
      <dgm:prSet presAssocID="{DF108FDD-92E4-4053-8E76-9B7DA615F384}" presName="rootText" presStyleLbl="node3" presStyleIdx="0" presStyleCnt="1">
        <dgm:presLayoutVars>
          <dgm:chPref val="3"/>
        </dgm:presLayoutVars>
      </dgm:prSet>
      <dgm:spPr/>
    </dgm:pt>
    <dgm:pt modelId="{B76BD2D4-3B90-46D4-8CB6-55078A022490}" type="pres">
      <dgm:prSet presAssocID="{DF108FDD-92E4-4053-8E76-9B7DA615F384}" presName="rootConnector" presStyleLbl="node3" presStyleIdx="0" presStyleCnt="1"/>
      <dgm:spPr/>
    </dgm:pt>
    <dgm:pt modelId="{4AF0587E-24D7-4E0F-B08A-895E0BDCB043}" type="pres">
      <dgm:prSet presAssocID="{DF108FDD-92E4-4053-8E76-9B7DA615F384}" presName="hierChild4" presStyleCnt="0"/>
      <dgm:spPr/>
    </dgm:pt>
    <dgm:pt modelId="{457E4B04-0EC7-4B29-A523-68F086BEDEE0}" type="pres">
      <dgm:prSet presAssocID="{DF108FDD-92E4-4053-8E76-9B7DA615F384}" presName="hierChild5" presStyleCnt="0"/>
      <dgm:spPr/>
    </dgm:pt>
    <dgm:pt modelId="{167304B9-6089-4186-BE41-458307946000}" type="pres">
      <dgm:prSet presAssocID="{5737CB56-E0D4-4D25-B9E2-6C34B4FE7DE2}" presName="hierChild5" presStyleCnt="0"/>
      <dgm:spPr/>
    </dgm:pt>
    <dgm:pt modelId="{AB815D0F-4F0C-46BB-B160-BF9A45A19568}" type="pres">
      <dgm:prSet presAssocID="{D2A3FA42-08FC-4952-AA0F-72B92BA49891}" presName="hierChild3" presStyleCnt="0"/>
      <dgm:spPr/>
    </dgm:pt>
  </dgm:ptLst>
  <dgm:cxnLst>
    <dgm:cxn modelId="{A1412D85-234B-4816-AA98-E1A95A4AB86C}" type="presOf" srcId="{BFBDC8B3-CF98-4352-9726-7DDCD8A86A41}" destId="{8C4BB435-F61D-41FD-9365-9A61B571E2ED}" srcOrd="1" destOrd="0" presId="urn:microsoft.com/office/officeart/2005/8/layout/orgChart1"/>
    <dgm:cxn modelId="{2ADB003C-4D5A-4D5F-BC1E-DC3A38B6F277}" type="presOf" srcId="{DF108FDD-92E4-4053-8E76-9B7DA615F384}" destId="{B76BD2D4-3B90-46D4-8CB6-55078A022490}" srcOrd="1" destOrd="0" presId="urn:microsoft.com/office/officeart/2005/8/layout/orgChart1"/>
    <dgm:cxn modelId="{ECE7AC4E-79A4-47E9-9AB4-CA3521407BDF}" type="presOf" srcId="{40961EE7-5FD3-4506-B419-5615717CC763}" destId="{D02C113C-AD58-49BE-A7F8-DBE1AD25FB45}" srcOrd="1" destOrd="0" presId="urn:microsoft.com/office/officeart/2005/8/layout/orgChart1"/>
    <dgm:cxn modelId="{08C8A6DE-E8C4-4681-BAE8-BA7A8AA406E1}" srcId="{5737CB56-E0D4-4D25-B9E2-6C34B4FE7DE2}" destId="{DF108FDD-92E4-4053-8E76-9B7DA615F384}" srcOrd="0" destOrd="0" parTransId="{CB4E2B8C-E773-488B-9DDB-8AD1971187BC}" sibTransId="{AEE43660-B593-47DB-AF1A-8199D55D34B6}"/>
    <dgm:cxn modelId="{70450C97-0580-4A9A-BB9F-529C384D88B1}" type="presOf" srcId="{F12C85F0-5FD4-4B7C-8CBE-2C3A7FC7308A}" destId="{976D430F-56E4-4FBA-A15B-D5C047791349}" srcOrd="0" destOrd="0" presId="urn:microsoft.com/office/officeart/2005/8/layout/orgChart1"/>
    <dgm:cxn modelId="{B3E32C58-7C47-4321-B52B-DE05C2AFFF35}" type="presOf" srcId="{CB4E2B8C-E773-488B-9DDB-8AD1971187BC}" destId="{3D4B8138-6088-43F4-9196-6E624E8FEF13}" srcOrd="0" destOrd="0" presId="urn:microsoft.com/office/officeart/2005/8/layout/orgChart1"/>
    <dgm:cxn modelId="{414CA3BF-1E49-4AFF-B199-CE1F7BF678FD}" type="presOf" srcId="{DF108FDD-92E4-4053-8E76-9B7DA615F384}" destId="{17E10323-AC29-4C6B-BFF0-E9EDA13CB153}" srcOrd="0" destOrd="0" presId="urn:microsoft.com/office/officeart/2005/8/layout/orgChart1"/>
    <dgm:cxn modelId="{F1071E01-4641-453C-94AC-2023C86B6D7D}" type="presOf" srcId="{40961EE7-5FD3-4506-B419-5615717CC763}" destId="{996B8070-B04F-4B59-BB05-7D135370FEC8}" srcOrd="0" destOrd="0" presId="urn:microsoft.com/office/officeart/2005/8/layout/orgChart1"/>
    <dgm:cxn modelId="{1049455E-F0D6-46CB-A6CC-04E7DBDC5A8F}" srcId="{D2A3FA42-08FC-4952-AA0F-72B92BA49891}" destId="{5737CB56-E0D4-4D25-B9E2-6C34B4FE7DE2}" srcOrd="2" destOrd="0" parTransId="{81916868-5DEE-46A3-9BDE-4826DA681FDB}" sibTransId="{E1B49DAF-25EA-492E-BBFB-2526A66A2B06}"/>
    <dgm:cxn modelId="{765496C8-BA95-4942-827D-6E549FEA343C}" type="presOf" srcId="{145D588B-9330-4FA7-8B59-C5F9DA9A0600}" destId="{44B1D1F1-BE72-4945-A097-353780D7E863}" srcOrd="0" destOrd="0" presId="urn:microsoft.com/office/officeart/2005/8/layout/orgChart1"/>
    <dgm:cxn modelId="{65CCFAF6-1B08-487B-B40D-402D0D053C01}" type="presOf" srcId="{20C70920-DF18-464F-A534-868CC96E4A01}" destId="{1CA50661-2132-422B-A046-5E158CE83B80}" srcOrd="0" destOrd="0" presId="urn:microsoft.com/office/officeart/2005/8/layout/orgChart1"/>
    <dgm:cxn modelId="{0EDE0433-3C00-4F6C-9FE3-B49D7BF48243}" srcId="{D2A3FA42-08FC-4952-AA0F-72B92BA49891}" destId="{40961EE7-5FD3-4506-B419-5615717CC763}" srcOrd="0" destOrd="0" parTransId="{145D588B-9330-4FA7-8B59-C5F9DA9A0600}" sibTransId="{3049E027-F08A-4681-84F9-1418A5D8E4B5}"/>
    <dgm:cxn modelId="{F4265D40-FF18-443D-86C3-5E3452F7726B}" type="presOf" srcId="{BFBDC8B3-CF98-4352-9726-7DDCD8A86A41}" destId="{ED7CFF91-8344-4324-860B-37E8A1947846}" srcOrd="0" destOrd="0" presId="urn:microsoft.com/office/officeart/2005/8/layout/orgChart1"/>
    <dgm:cxn modelId="{65569536-73D2-4D1B-81DA-C4D3144F1112}" srcId="{D2A3FA42-08FC-4952-AA0F-72B92BA49891}" destId="{BFBDC8B3-CF98-4352-9726-7DDCD8A86A41}" srcOrd="1" destOrd="0" parTransId="{20C70920-DF18-464F-A534-868CC96E4A01}" sibTransId="{E1BF62A7-360C-4C92-9AA5-5301482FF1F6}"/>
    <dgm:cxn modelId="{BD621026-6640-4302-BCEF-B5273A7363B4}" type="presOf" srcId="{5737CB56-E0D4-4D25-B9E2-6C34B4FE7DE2}" destId="{5BA9C702-0906-44D5-8459-7025B3FA5849}" srcOrd="1" destOrd="0" presId="urn:microsoft.com/office/officeart/2005/8/layout/orgChart1"/>
    <dgm:cxn modelId="{FD05244F-BF01-4AF0-940F-AFBBF9FBCABF}" type="presOf" srcId="{D2A3FA42-08FC-4952-AA0F-72B92BA49891}" destId="{1CB72000-12C7-464C-9D3B-F254A6FCF1BE}" srcOrd="1" destOrd="0" presId="urn:microsoft.com/office/officeart/2005/8/layout/orgChart1"/>
    <dgm:cxn modelId="{38B309C3-5284-4B32-B50B-D3B826ABF127}" type="presOf" srcId="{5737CB56-E0D4-4D25-B9E2-6C34B4FE7DE2}" destId="{2BA06475-F0ED-46A5-9B52-1E7403674123}" srcOrd="0" destOrd="0" presId="urn:microsoft.com/office/officeart/2005/8/layout/orgChart1"/>
    <dgm:cxn modelId="{9D1583A8-B474-4344-B5E0-E4094311C098}" type="presOf" srcId="{81916868-5DEE-46A3-9BDE-4826DA681FDB}" destId="{2C8C74CA-DD13-4DB8-9667-CC3A77BD8DC4}" srcOrd="0" destOrd="0" presId="urn:microsoft.com/office/officeart/2005/8/layout/orgChart1"/>
    <dgm:cxn modelId="{F62D1F6A-D92F-4F39-BF89-B116D71721E5}" srcId="{F12C85F0-5FD4-4B7C-8CBE-2C3A7FC7308A}" destId="{D2A3FA42-08FC-4952-AA0F-72B92BA49891}" srcOrd="0" destOrd="0" parTransId="{08EF5989-6F85-4565-AC83-A69172F1A8CB}" sibTransId="{306A2249-AC2B-4623-AB69-CDF7DFCF496A}"/>
    <dgm:cxn modelId="{BE56C33D-8033-4665-848B-DF58DB80D374}" type="presOf" srcId="{D2A3FA42-08FC-4952-AA0F-72B92BA49891}" destId="{16116DEC-1613-414E-BB19-9120197ADEF5}" srcOrd="0" destOrd="0" presId="urn:microsoft.com/office/officeart/2005/8/layout/orgChart1"/>
    <dgm:cxn modelId="{0D5A3D9B-1103-403B-8770-BCD070EC40C4}" type="presParOf" srcId="{976D430F-56E4-4FBA-A15B-D5C047791349}" destId="{EFD0F20D-A30A-4473-8ACB-3E98A4724298}" srcOrd="0" destOrd="0" presId="urn:microsoft.com/office/officeart/2005/8/layout/orgChart1"/>
    <dgm:cxn modelId="{633256C7-7A1B-47E3-A1CC-67DEB2A5999D}" type="presParOf" srcId="{EFD0F20D-A30A-4473-8ACB-3E98A4724298}" destId="{7B83DA4E-6374-4FEB-A35D-2A3963BAAEDA}" srcOrd="0" destOrd="0" presId="urn:microsoft.com/office/officeart/2005/8/layout/orgChart1"/>
    <dgm:cxn modelId="{B6C0DBAE-1E77-4C51-B360-07522E327CD4}" type="presParOf" srcId="{7B83DA4E-6374-4FEB-A35D-2A3963BAAEDA}" destId="{16116DEC-1613-414E-BB19-9120197ADEF5}" srcOrd="0" destOrd="0" presId="urn:microsoft.com/office/officeart/2005/8/layout/orgChart1"/>
    <dgm:cxn modelId="{B5E3C17E-0BFD-4576-A90C-11AD3D109368}" type="presParOf" srcId="{7B83DA4E-6374-4FEB-A35D-2A3963BAAEDA}" destId="{1CB72000-12C7-464C-9D3B-F254A6FCF1BE}" srcOrd="1" destOrd="0" presId="urn:microsoft.com/office/officeart/2005/8/layout/orgChart1"/>
    <dgm:cxn modelId="{BA4DBF76-662E-4F38-AA9C-C9D013F6F259}" type="presParOf" srcId="{EFD0F20D-A30A-4473-8ACB-3E98A4724298}" destId="{F8FF1903-17EB-43CE-BC5F-CB3F5C20D6A4}" srcOrd="1" destOrd="0" presId="urn:microsoft.com/office/officeart/2005/8/layout/orgChart1"/>
    <dgm:cxn modelId="{54FEA1FF-41A2-4DFD-B725-5789CBF82DA9}" type="presParOf" srcId="{F8FF1903-17EB-43CE-BC5F-CB3F5C20D6A4}" destId="{44B1D1F1-BE72-4945-A097-353780D7E863}" srcOrd="0" destOrd="0" presId="urn:microsoft.com/office/officeart/2005/8/layout/orgChart1"/>
    <dgm:cxn modelId="{5E3F73A3-159D-4286-81BF-CCA4D013CCAB}" type="presParOf" srcId="{F8FF1903-17EB-43CE-BC5F-CB3F5C20D6A4}" destId="{1AB2993C-8F24-44BB-9E53-54BC469FC9B5}" srcOrd="1" destOrd="0" presId="urn:microsoft.com/office/officeart/2005/8/layout/orgChart1"/>
    <dgm:cxn modelId="{F6D8FD07-BBBB-4F7D-8109-94C50A7F8DAE}" type="presParOf" srcId="{1AB2993C-8F24-44BB-9E53-54BC469FC9B5}" destId="{29F02875-EB43-4F27-A278-C96BD8870415}" srcOrd="0" destOrd="0" presId="urn:microsoft.com/office/officeart/2005/8/layout/orgChart1"/>
    <dgm:cxn modelId="{B63F2CC2-3F54-49ED-BA10-B806EC0282D6}" type="presParOf" srcId="{29F02875-EB43-4F27-A278-C96BD8870415}" destId="{996B8070-B04F-4B59-BB05-7D135370FEC8}" srcOrd="0" destOrd="0" presId="urn:microsoft.com/office/officeart/2005/8/layout/orgChart1"/>
    <dgm:cxn modelId="{F1A6C1B9-DA9C-4CCD-B6B0-E1A2DCCDCDDB}" type="presParOf" srcId="{29F02875-EB43-4F27-A278-C96BD8870415}" destId="{D02C113C-AD58-49BE-A7F8-DBE1AD25FB45}" srcOrd="1" destOrd="0" presId="urn:microsoft.com/office/officeart/2005/8/layout/orgChart1"/>
    <dgm:cxn modelId="{D194C73B-313F-402A-BF17-1AFCCC775FDA}" type="presParOf" srcId="{1AB2993C-8F24-44BB-9E53-54BC469FC9B5}" destId="{D9D4FB3F-C4C2-4C41-99BC-D67B75825349}" srcOrd="1" destOrd="0" presId="urn:microsoft.com/office/officeart/2005/8/layout/orgChart1"/>
    <dgm:cxn modelId="{912F95C2-F6F7-42A3-89AC-15FA5D8E3238}" type="presParOf" srcId="{1AB2993C-8F24-44BB-9E53-54BC469FC9B5}" destId="{94E10C89-535A-45A1-AEDE-E9FCEA714B27}" srcOrd="2" destOrd="0" presId="urn:microsoft.com/office/officeart/2005/8/layout/orgChart1"/>
    <dgm:cxn modelId="{73DE6066-853B-453C-96E5-B032269B62D8}" type="presParOf" srcId="{F8FF1903-17EB-43CE-BC5F-CB3F5C20D6A4}" destId="{1CA50661-2132-422B-A046-5E158CE83B80}" srcOrd="2" destOrd="0" presId="urn:microsoft.com/office/officeart/2005/8/layout/orgChart1"/>
    <dgm:cxn modelId="{917952C0-E268-451E-B029-CECC2E002055}" type="presParOf" srcId="{F8FF1903-17EB-43CE-BC5F-CB3F5C20D6A4}" destId="{89955D3A-7A65-4E8B-988B-B15F92D7641C}" srcOrd="3" destOrd="0" presId="urn:microsoft.com/office/officeart/2005/8/layout/orgChart1"/>
    <dgm:cxn modelId="{5F0DB9A9-7801-432E-AB5E-68E85D674651}" type="presParOf" srcId="{89955D3A-7A65-4E8B-988B-B15F92D7641C}" destId="{7A4D8538-4FA2-4C4C-9F66-F5988D922A70}" srcOrd="0" destOrd="0" presId="urn:microsoft.com/office/officeart/2005/8/layout/orgChart1"/>
    <dgm:cxn modelId="{D1A124BF-30F3-41A3-95BA-FF8088E21A88}" type="presParOf" srcId="{7A4D8538-4FA2-4C4C-9F66-F5988D922A70}" destId="{ED7CFF91-8344-4324-860B-37E8A1947846}" srcOrd="0" destOrd="0" presId="urn:microsoft.com/office/officeart/2005/8/layout/orgChart1"/>
    <dgm:cxn modelId="{7DCC0075-CC94-4711-A5C8-924B132E3ED8}" type="presParOf" srcId="{7A4D8538-4FA2-4C4C-9F66-F5988D922A70}" destId="{8C4BB435-F61D-41FD-9365-9A61B571E2ED}" srcOrd="1" destOrd="0" presId="urn:microsoft.com/office/officeart/2005/8/layout/orgChart1"/>
    <dgm:cxn modelId="{22D609EB-36EF-472C-A5C6-B76BB551844B}" type="presParOf" srcId="{89955D3A-7A65-4E8B-988B-B15F92D7641C}" destId="{9F9D267E-44DF-42BB-91AE-A0A121CDC4A0}" srcOrd="1" destOrd="0" presId="urn:microsoft.com/office/officeart/2005/8/layout/orgChart1"/>
    <dgm:cxn modelId="{7D5C3B76-C807-43D5-A369-59D2D6C8D857}" type="presParOf" srcId="{89955D3A-7A65-4E8B-988B-B15F92D7641C}" destId="{4EF84C4B-EAFA-417B-A4B1-1A446909BBAD}" srcOrd="2" destOrd="0" presId="urn:microsoft.com/office/officeart/2005/8/layout/orgChart1"/>
    <dgm:cxn modelId="{A8D0E948-DC02-452D-979F-35EF0B3EFCAB}" type="presParOf" srcId="{F8FF1903-17EB-43CE-BC5F-CB3F5C20D6A4}" destId="{2C8C74CA-DD13-4DB8-9667-CC3A77BD8DC4}" srcOrd="4" destOrd="0" presId="urn:microsoft.com/office/officeart/2005/8/layout/orgChart1"/>
    <dgm:cxn modelId="{AE281BA7-332F-43FD-AEF8-927D9AC9AA5C}" type="presParOf" srcId="{F8FF1903-17EB-43CE-BC5F-CB3F5C20D6A4}" destId="{FBE883D4-99FD-4A8A-8F90-B1308A169491}" srcOrd="5" destOrd="0" presId="urn:microsoft.com/office/officeart/2005/8/layout/orgChart1"/>
    <dgm:cxn modelId="{BE936060-83CC-423B-970E-557794ABD81B}" type="presParOf" srcId="{FBE883D4-99FD-4A8A-8F90-B1308A169491}" destId="{8757BD28-52FF-4A05-B383-19D9504D3EEE}" srcOrd="0" destOrd="0" presId="urn:microsoft.com/office/officeart/2005/8/layout/orgChart1"/>
    <dgm:cxn modelId="{49317BB0-789E-4221-BDF2-9FAB28E9AC0A}" type="presParOf" srcId="{8757BD28-52FF-4A05-B383-19D9504D3EEE}" destId="{2BA06475-F0ED-46A5-9B52-1E7403674123}" srcOrd="0" destOrd="0" presId="urn:microsoft.com/office/officeart/2005/8/layout/orgChart1"/>
    <dgm:cxn modelId="{0A63480A-84E6-4636-905C-21D245AB3681}" type="presParOf" srcId="{8757BD28-52FF-4A05-B383-19D9504D3EEE}" destId="{5BA9C702-0906-44D5-8459-7025B3FA5849}" srcOrd="1" destOrd="0" presId="urn:microsoft.com/office/officeart/2005/8/layout/orgChart1"/>
    <dgm:cxn modelId="{263397F0-9DC5-4B7C-8041-BBAC03AECBE9}" type="presParOf" srcId="{FBE883D4-99FD-4A8A-8F90-B1308A169491}" destId="{8BB4A2C5-4F8E-4410-94E7-772E8E45372C}" srcOrd="1" destOrd="0" presId="urn:microsoft.com/office/officeart/2005/8/layout/orgChart1"/>
    <dgm:cxn modelId="{DD61D839-6CF7-478E-8E34-B048B3C5E7D7}" type="presParOf" srcId="{8BB4A2C5-4F8E-4410-94E7-772E8E45372C}" destId="{3D4B8138-6088-43F4-9196-6E624E8FEF13}" srcOrd="0" destOrd="0" presId="urn:microsoft.com/office/officeart/2005/8/layout/orgChart1"/>
    <dgm:cxn modelId="{FD35C589-E7C8-4FFC-9A18-CE62B5D73FA3}" type="presParOf" srcId="{8BB4A2C5-4F8E-4410-94E7-772E8E45372C}" destId="{72AFB216-0411-40FF-96B0-738EE14CA4B6}" srcOrd="1" destOrd="0" presId="urn:microsoft.com/office/officeart/2005/8/layout/orgChart1"/>
    <dgm:cxn modelId="{B112760D-8A56-4A24-89FC-1620B2776E34}" type="presParOf" srcId="{72AFB216-0411-40FF-96B0-738EE14CA4B6}" destId="{2448A927-41FC-4044-90B9-2B6607B07A09}" srcOrd="0" destOrd="0" presId="urn:microsoft.com/office/officeart/2005/8/layout/orgChart1"/>
    <dgm:cxn modelId="{AF08679F-A2AD-407B-9F62-A877D6BDAE58}" type="presParOf" srcId="{2448A927-41FC-4044-90B9-2B6607B07A09}" destId="{17E10323-AC29-4C6B-BFF0-E9EDA13CB153}" srcOrd="0" destOrd="0" presId="urn:microsoft.com/office/officeart/2005/8/layout/orgChart1"/>
    <dgm:cxn modelId="{9B5AE550-CF23-4908-9CC8-6C86775BBB6C}" type="presParOf" srcId="{2448A927-41FC-4044-90B9-2B6607B07A09}" destId="{B76BD2D4-3B90-46D4-8CB6-55078A022490}" srcOrd="1" destOrd="0" presId="urn:microsoft.com/office/officeart/2005/8/layout/orgChart1"/>
    <dgm:cxn modelId="{0438E283-7200-471B-8110-3F9105626EA6}" type="presParOf" srcId="{72AFB216-0411-40FF-96B0-738EE14CA4B6}" destId="{4AF0587E-24D7-4E0F-B08A-895E0BDCB043}" srcOrd="1" destOrd="0" presId="urn:microsoft.com/office/officeart/2005/8/layout/orgChart1"/>
    <dgm:cxn modelId="{B336F3DC-BD01-47AF-B715-D43C403046F3}" type="presParOf" srcId="{72AFB216-0411-40FF-96B0-738EE14CA4B6}" destId="{457E4B04-0EC7-4B29-A523-68F086BEDEE0}" srcOrd="2" destOrd="0" presId="urn:microsoft.com/office/officeart/2005/8/layout/orgChart1"/>
    <dgm:cxn modelId="{90EDDAC2-9CD4-4172-BE01-9FF904430DBE}" type="presParOf" srcId="{FBE883D4-99FD-4A8A-8F90-B1308A169491}" destId="{167304B9-6089-4186-BE41-458307946000}" srcOrd="2" destOrd="0" presId="urn:microsoft.com/office/officeart/2005/8/layout/orgChart1"/>
    <dgm:cxn modelId="{114EADBE-3B85-448D-8CB0-82C58D162ACD}" type="presParOf" srcId="{EFD0F20D-A30A-4473-8ACB-3E98A4724298}" destId="{AB815D0F-4F0C-46BB-B160-BF9A45A1956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8138-6088-43F4-9196-6E624E8FEF13}">
      <dsp:nvSpPr>
        <dsp:cNvPr id="0" name=""/>
        <dsp:cNvSpPr/>
      </dsp:nvSpPr>
      <dsp:spPr>
        <a:xfrm>
          <a:off x="3458825" y="2022422"/>
          <a:ext cx="205737" cy="63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29"/>
              </a:lnTo>
              <a:lnTo>
                <a:pt x="205737" y="630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C74CA-DD13-4DB8-9667-CC3A77BD8DC4}">
      <dsp:nvSpPr>
        <dsp:cNvPr id="0" name=""/>
        <dsp:cNvSpPr/>
      </dsp:nvSpPr>
      <dsp:spPr>
        <a:xfrm>
          <a:off x="2347840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6"/>
              </a:lnTo>
              <a:lnTo>
                <a:pt x="1659618" y="144016"/>
              </a:lnTo>
              <a:lnTo>
                <a:pt x="1659618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50661-2132-422B-A046-5E158CE83B80}">
      <dsp:nvSpPr>
        <dsp:cNvPr id="0" name=""/>
        <dsp:cNvSpPr/>
      </dsp:nvSpPr>
      <dsp:spPr>
        <a:xfrm>
          <a:off x="2302120" y="1048596"/>
          <a:ext cx="91440" cy="288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1D1F1-BE72-4945-A097-353780D7E863}">
      <dsp:nvSpPr>
        <dsp:cNvPr id="0" name=""/>
        <dsp:cNvSpPr/>
      </dsp:nvSpPr>
      <dsp:spPr>
        <a:xfrm>
          <a:off x="688222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1659618" y="0"/>
              </a:moveTo>
              <a:lnTo>
                <a:pt x="1659618" y="144016"/>
              </a:lnTo>
              <a:lnTo>
                <a:pt x="0" y="144016"/>
              </a:lnTo>
              <a:lnTo>
                <a:pt x="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16DEC-1613-414E-BB19-9120197ADEF5}">
      <dsp:nvSpPr>
        <dsp:cNvPr id="0" name=""/>
        <dsp:cNvSpPr/>
      </dsp:nvSpPr>
      <dsp:spPr>
        <a:xfrm>
          <a:off x="1340342" y="362803"/>
          <a:ext cx="2014996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주기율표</a:t>
          </a:r>
          <a:endParaRPr lang="en-US" altLang="ko-KR" sz="1600" kern="1200" dirty="0"/>
        </a:p>
      </dsp:txBody>
      <dsp:txXfrm>
        <a:off x="1340342" y="362803"/>
        <a:ext cx="2014996" cy="685792"/>
      </dsp:txXfrm>
    </dsp:sp>
    <dsp:sp modelId="{996B8070-B04F-4B59-BB05-7D135370FEC8}">
      <dsp:nvSpPr>
        <dsp:cNvPr id="0" name=""/>
        <dsp:cNvSpPr/>
      </dsp:nvSpPr>
      <dsp:spPr>
        <a:xfrm>
          <a:off x="2429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도움말</a:t>
          </a:r>
        </a:p>
      </dsp:txBody>
      <dsp:txXfrm>
        <a:off x="2429" y="1336629"/>
        <a:ext cx="1371585" cy="685792"/>
      </dsp:txXfrm>
    </dsp:sp>
    <dsp:sp modelId="{ED7CFF91-8344-4324-860B-37E8A1947846}">
      <dsp:nvSpPr>
        <dsp:cNvPr id="0" name=""/>
        <dsp:cNvSpPr/>
      </dsp:nvSpPr>
      <dsp:spPr>
        <a:xfrm>
          <a:off x="1662048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이온화</a:t>
          </a:r>
        </a:p>
      </dsp:txBody>
      <dsp:txXfrm>
        <a:off x="1662048" y="1336629"/>
        <a:ext cx="1371585" cy="685792"/>
      </dsp:txXfrm>
    </dsp:sp>
    <dsp:sp modelId="{2BA06475-F0ED-46A5-9B52-1E7403674123}">
      <dsp:nvSpPr>
        <dsp:cNvPr id="0" name=""/>
        <dsp:cNvSpPr/>
      </dsp:nvSpPr>
      <dsp:spPr>
        <a:xfrm>
          <a:off x="3321666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화합물</a:t>
          </a:r>
          <a:br>
            <a:rPr lang="en-US" altLang="ko-KR" sz="1600" kern="1200" dirty="0"/>
          </a:br>
          <a:r>
            <a:rPr lang="ko-KR" altLang="en-US" sz="1600" kern="1200" dirty="0"/>
            <a:t>검색</a:t>
          </a:r>
        </a:p>
      </dsp:txBody>
      <dsp:txXfrm>
        <a:off x="3321666" y="1336629"/>
        <a:ext cx="1371585" cy="685792"/>
      </dsp:txXfrm>
    </dsp:sp>
    <dsp:sp modelId="{17E10323-AC29-4C6B-BFF0-E9EDA13CB153}">
      <dsp:nvSpPr>
        <dsp:cNvPr id="0" name=""/>
        <dsp:cNvSpPr/>
      </dsp:nvSpPr>
      <dsp:spPr>
        <a:xfrm>
          <a:off x="3664562" y="2310455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3D </a:t>
          </a:r>
          <a:r>
            <a:rPr lang="ko-KR" altLang="en-US" sz="1600" kern="1200" dirty="0"/>
            <a:t>모델</a:t>
          </a:r>
        </a:p>
      </dsp:txBody>
      <dsp:txXfrm>
        <a:off x="3664562" y="2310455"/>
        <a:ext cx="1371585" cy="68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4451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0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663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24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627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2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36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18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94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4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85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52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2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2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7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67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899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9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33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4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11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77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3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04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16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31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7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5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6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2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282598" y="1678844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Edu-Master Periodic Table</a:t>
            </a:r>
            <a:b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교육용 원소 주기율표 어플</a:t>
            </a:r>
            <a:endParaRPr lang="en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재능 기부를 통한 일선 교육 현장에서 사용 가능한 어플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기업의 후원을 받아 모든 원소에 대한 정보를 포함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2-5.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활용 방안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32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개발 과정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789549" y="3446298"/>
            <a:ext cx="7564902" cy="5278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매주 진행된 어플리케이션 개발 과정에 대한 보고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9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 및 이온화 기능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화합물 검색 기능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3-1. 1~5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206" y="1200150"/>
            <a:ext cx="3341763" cy="188647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61" y="1512276"/>
            <a:ext cx="3487045" cy="20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OBJECT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표현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입체감이 전혀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3-2. 6~7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적용하여 광원효과를 적용하여 입체감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색이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3-3. 8~9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1221166"/>
            <a:ext cx="1960350" cy="31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여러가지 시도 끝에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파일과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이용하여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오브젝트에 색을 넣음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3-4. 10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01" y="1056872"/>
            <a:ext cx="4967247" cy="28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UI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개선 및 소스코드 최적화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마무리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3-5. 11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29969"/>
            <a:ext cx="3856620" cy="2198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945" y="1777247"/>
            <a:ext cx="4222380" cy="24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상세한 소개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102009" y="3419292"/>
            <a:ext cx="4939981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개발에 대한 자세한 소개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1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5" y="1321887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806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3DS MAX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85" y="2494220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087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Geny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Motion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98" y="1205830"/>
            <a:ext cx="1198740" cy="1198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9953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Studio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27" y="2427591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234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Cinema4D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385" y="3632161"/>
            <a:ext cx="932231" cy="9322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50872" y="3867445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Photoshop</a:t>
            </a:r>
          </a:p>
        </p:txBody>
      </p:sp>
    </p:spTree>
    <p:extLst>
      <p:ext uri="{BB962C8B-B14F-4D97-AF65-F5344CB8AC3E}">
        <p14:creationId xmlns:p14="http://schemas.microsoft.com/office/powerpoint/2010/main" val="90254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언어 및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5" y="1708748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433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APIs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61" y="3226689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1548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OpenGL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58" y="1717593"/>
            <a:ext cx="948563" cy="948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580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497" y="3160060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8612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Min3D</a:t>
            </a:r>
          </a:p>
        </p:txBody>
      </p:sp>
    </p:spTree>
    <p:extLst>
      <p:ext uri="{BB962C8B-B14F-4D97-AF65-F5344CB8AC3E}">
        <p14:creationId xmlns:p14="http://schemas.microsoft.com/office/powerpoint/2010/main" val="7027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762"/>
          <p:cNvSpPr/>
          <p:nvPr/>
        </p:nvSpPr>
        <p:spPr>
          <a:xfrm>
            <a:off x="1245976" y="2147345"/>
            <a:ext cx="761099" cy="805955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9067"/>
            <a:ext cx="1924937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이번 융합 프로젝트를 함께 </a:t>
            </a:r>
            <a:endParaRPr lang="en-US" altLang="ko-KR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진행한 팀원을 간단히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Shape 655"/>
          <p:cNvSpPr txBox="1">
            <a:spLocks/>
          </p:cNvSpPr>
          <p:nvPr/>
        </p:nvSpPr>
        <p:spPr>
          <a:xfrm>
            <a:off x="2980248" y="1399067"/>
            <a:ext cx="1866072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주제 및 개발 목적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개발의 주요 목적과 주제에 대하여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Shape 655"/>
          <p:cNvSpPr txBox="1">
            <a:spLocks/>
          </p:cNvSpPr>
          <p:nvPr/>
        </p:nvSpPr>
        <p:spPr>
          <a:xfrm>
            <a:off x="5216629" y="1399067"/>
            <a:ext cx="2019630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과정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주마다 진행된 어플리케이션 개발성과에 대한 보고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Shape 764"/>
          <p:cNvSpPr/>
          <p:nvPr/>
        </p:nvSpPr>
        <p:spPr>
          <a:xfrm>
            <a:off x="3539994" y="2138733"/>
            <a:ext cx="685960" cy="823178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7" name="Shape 782"/>
          <p:cNvSpPr/>
          <p:nvPr/>
        </p:nvSpPr>
        <p:spPr>
          <a:xfrm>
            <a:off x="5835973" y="2208174"/>
            <a:ext cx="780935" cy="684295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1" name="Shape 655"/>
          <p:cNvSpPr txBox="1">
            <a:spLocks noGrp="1"/>
          </p:cNvSpPr>
          <p:nvPr>
            <p:ph type="body" idx="1"/>
          </p:nvPr>
        </p:nvSpPr>
        <p:spPr>
          <a:xfrm>
            <a:off x="747925" y="3181076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소개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완료한 어플리케이션에 대한</a:t>
            </a:r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자세한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Shape 752"/>
          <p:cNvSpPr/>
          <p:nvPr/>
        </p:nvSpPr>
        <p:spPr>
          <a:xfrm>
            <a:off x="3539994" y="3981129"/>
            <a:ext cx="745166" cy="75337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" name="Shape 766"/>
          <p:cNvSpPr/>
          <p:nvPr/>
        </p:nvSpPr>
        <p:spPr>
          <a:xfrm>
            <a:off x="1380135" y="3945116"/>
            <a:ext cx="492779" cy="825399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Shape 655"/>
          <p:cNvSpPr txBox="1">
            <a:spLocks noGrp="1"/>
          </p:cNvSpPr>
          <p:nvPr>
            <p:ph type="body" idx="1"/>
          </p:nvPr>
        </p:nvSpPr>
        <p:spPr>
          <a:xfrm>
            <a:off x="2985364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향후 발전 가능성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추후 보완 및 발전 가능한 부분에 대한 소고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Shape 655"/>
          <p:cNvSpPr txBox="1">
            <a:spLocks noGrp="1"/>
          </p:cNvSpPr>
          <p:nvPr>
            <p:ph type="body" idx="1"/>
          </p:nvPr>
        </p:nvSpPr>
        <p:spPr>
          <a:xfrm>
            <a:off x="5221947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시연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완성된 어플리케이션을 실제 구동시키는 영상발표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Shape 726"/>
          <p:cNvSpPr/>
          <p:nvPr/>
        </p:nvSpPr>
        <p:spPr>
          <a:xfrm>
            <a:off x="5864017" y="4050971"/>
            <a:ext cx="724849" cy="61368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7133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구조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476543687"/>
              </p:ext>
            </p:extLst>
          </p:nvPr>
        </p:nvGraphicFramePr>
        <p:xfrm>
          <a:off x="1350499" y="1184813"/>
          <a:ext cx="5038578" cy="3359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58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동일한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공유해서 쓰기 위해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radius, segment, height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등의 모델링 값을 미리 통일시켜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duplicate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 분자 모형을 구성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색상 적용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UV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펴고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 생성 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material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창에서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불러들여 모델링에 입힘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export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과정 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mapping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함께 내보냄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4-4.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(3DS MAX)</a:t>
            </a:r>
          </a:p>
        </p:txBody>
      </p:sp>
    </p:spTree>
    <p:extLst>
      <p:ext uri="{BB962C8B-B14F-4D97-AF65-F5344CB8AC3E}">
        <p14:creationId xmlns:p14="http://schemas.microsoft.com/office/powerpoint/2010/main" val="188047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 모델링은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3DsMAX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C4D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로는 바탕화면의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적당한 크기의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만들고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메테리얼에서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색상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luminous,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값 주고 바닥과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뒷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배경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라이트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시야 조절 후 저장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포토샵으로 불러와서 적당한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후가공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배경화면으로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4-5.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(Cinema4D)</a:t>
            </a:r>
          </a:p>
        </p:txBody>
      </p:sp>
    </p:spTree>
    <p:extLst>
      <p:ext uri="{BB962C8B-B14F-4D97-AF65-F5344CB8AC3E}">
        <p14:creationId xmlns:p14="http://schemas.microsoft.com/office/powerpoint/2010/main" val="222748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안드로이드 상에서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Parsing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추가하여 광원효과 생성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사용하여 색을 입힘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사용자의 입력에 따른 가상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트랙볼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구현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(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회전 가능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4-6.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Porting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과정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9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향후 발전 가능성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030232" y="3426612"/>
            <a:ext cx="491184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어플리케이션이 어떻게 발전될 수 있는가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4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분자모델을 일일이 제작하지 않고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자체 스크립트 언어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언어의 컴파일러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제작하여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대부분의 화학식 및 분자모델에 대하여 스스로 어플리케이션 내에서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생성할 수 있도록 하는 것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자동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기능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2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좀 더 나은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엔진 혹은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Library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사용하여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Anti-Aliasing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적용한 부드러운 가장자리와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Phong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적용하여 좀 더 사실적인 광원 효과를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실감나는 분자모델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0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현재 구현된 주로 쓰이는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20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개의 원소들에 추가하여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 인터넷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Wiki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OpenAPI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활용해 주기율표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114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종의 원소들을 포함하는 검색 결과를 제공하는 것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좀 더 많은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3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시연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4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(50초부터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346" y="527339"/>
            <a:ext cx="7167418" cy="43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팀원 소개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8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6" y="1073100"/>
            <a:ext cx="3537139" cy="113894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77209" y="2119105"/>
            <a:ext cx="1399057" cy="8930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QnA?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2013105084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2013105080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2013105087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2013064041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0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역할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총괄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UI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이식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설계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수집 및 검색 구현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테스트 및 디버깅</a:t>
            </a: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3D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모델링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2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주제 및 개발 목적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목표로 선정한 어플리케이션의 개발목적과 주제</a:t>
            </a:r>
            <a:endParaRPr lang="en" sz="2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안드로이드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OS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실행되며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  <a:endParaRPr lang="ko-KR" altLang="en-US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주기율표의 원소와 화합물 검색기능을 제공해주고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화합물이나 분자의 정보를 알려주는 어플리케이션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2-1.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이란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03" y="1071893"/>
            <a:ext cx="4274413" cy="2436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2-2.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7" y="1378635"/>
            <a:ext cx="5949588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2-3.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8" y="1378635"/>
            <a:ext cx="5949586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259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556</Words>
  <Application>Microsoft Office PowerPoint</Application>
  <PresentationFormat>화면 슬라이드 쇼(16:9)</PresentationFormat>
  <Paragraphs>113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Adobe 고딕 Std B</vt:lpstr>
      <vt:lpstr>Dosis</vt:lpstr>
      <vt:lpstr>Sniglet</vt:lpstr>
      <vt:lpstr>Arial</vt:lpstr>
      <vt:lpstr>Friar template</vt:lpstr>
      <vt:lpstr>Edu-Master Periodic Table 교육용 원소 주기율표 어플</vt:lpstr>
      <vt:lpstr>PowerPoint 프레젠테이션</vt:lpstr>
      <vt:lpstr>팀원 소개</vt:lpstr>
      <vt:lpstr>PowerPoint 프레젠테이션</vt:lpstr>
      <vt:lpstr>PowerPoint 프레젠테이션</vt:lpstr>
      <vt:lpstr>주제 및 개발 목적</vt:lpstr>
      <vt:lpstr>PowerPoint 프레젠테이션</vt:lpstr>
      <vt:lpstr>PowerPoint 프레젠테이션</vt:lpstr>
      <vt:lpstr>PowerPoint 프레젠테이션</vt:lpstr>
      <vt:lpstr>PowerPoint 프레젠테이션</vt:lpstr>
      <vt:lpstr>개발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상세한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발전 가능성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Periodic Table</dc:title>
  <dc:creator>임 영규</dc:creator>
  <cp:lastModifiedBy>임영규</cp:lastModifiedBy>
  <cp:revision>21</cp:revision>
  <dcterms:modified xsi:type="dcterms:W3CDTF">2016-06-15T17:22:24Z</dcterms:modified>
</cp:coreProperties>
</file>